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DM Sans Bold Italics" charset="1" panose="00000000000000000000"/>
      <p:regular r:id="rId11"/>
    </p:embeddedFont>
    <p:embeddedFont>
      <p:font typeface="Jonathan" charset="1" panose="00000000000000000000"/>
      <p:regular r:id="rId12"/>
    </p:embeddedFont>
    <p:embeddedFont>
      <p:font typeface="Montserrat Classic Bold" charset="1" panose="00000800000000000000"/>
      <p:regular r:id="rId13"/>
    </p:embeddedFont>
    <p:embeddedFont>
      <p:font typeface="Kaushan Script" charset="1" panose="03060602040705080205"/>
      <p:regular r:id="rId14"/>
    </p:embeddedFont>
    <p:embeddedFont>
      <p:font typeface="Sugo Display" charset="1" panose="02000506020000020004"/>
      <p:regular r:id="rId15"/>
    </p:embeddedFont>
    <p:embeddedFont>
      <p:font typeface="Aerospace bold" charset="1" panose="00000500000000000000"/>
      <p:regular r:id="rId16"/>
    </p:embeddedFont>
    <p:embeddedFont>
      <p:font typeface="Nickainley" charset="1" panose="00000500000000000000"/>
      <p:regular r:id="rId17"/>
    </p:embeddedFont>
    <p:embeddedFont>
      <p:font typeface="Lovelace Bold" charset="1" panose="000007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3.png" Type="http://schemas.openxmlformats.org/officeDocument/2006/relationships/image"/><Relationship Id="rId6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B1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50692" y="319734"/>
            <a:ext cx="1944796" cy="949313"/>
          </a:xfrm>
          <a:custGeom>
            <a:avLst/>
            <a:gdLst/>
            <a:ahLst/>
            <a:cxnLst/>
            <a:rect r="r" b="b" t="t" l="l"/>
            <a:pathLst>
              <a:path h="949313" w="1944796">
                <a:moveTo>
                  <a:pt x="0" y="0"/>
                </a:moveTo>
                <a:lnTo>
                  <a:pt x="1944796" y="0"/>
                </a:lnTo>
                <a:lnTo>
                  <a:pt x="1944796" y="949313"/>
                </a:lnTo>
                <a:lnTo>
                  <a:pt x="0" y="9493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73" t="-13619" r="-197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114" y="8774488"/>
            <a:ext cx="18865207" cy="1759946"/>
            <a:chOff x="0" y="0"/>
            <a:chExt cx="25153609" cy="234659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1029116" y="1030333"/>
              <a:ext cx="7524305" cy="558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4"/>
                </a:lnSpc>
                <a:spcBef>
                  <a:spcPct val="0"/>
                </a:spcBef>
              </a:pPr>
              <a:r>
                <a:rPr lang="en-US" b="true" sz="2553" i="true">
                  <a:solidFill>
                    <a:srgbClr val="FFFFFF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lycryxdecoupage.pkl@gmail.com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0" y="971592"/>
              <a:ext cx="768958" cy="723725"/>
            </a:xfrm>
            <a:custGeom>
              <a:avLst/>
              <a:gdLst/>
              <a:ahLst/>
              <a:cxnLst/>
              <a:rect r="r" b="b" t="t" l="l"/>
              <a:pathLst>
                <a:path h="723725" w="768958">
                  <a:moveTo>
                    <a:pt x="0" y="0"/>
                  </a:moveTo>
                  <a:lnTo>
                    <a:pt x="768958" y="0"/>
                  </a:lnTo>
                  <a:lnTo>
                    <a:pt x="768958" y="723725"/>
                  </a:lnTo>
                  <a:lnTo>
                    <a:pt x="0" y="723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8441913" y="0"/>
              <a:ext cx="2346594" cy="2346594"/>
            </a:xfrm>
            <a:custGeom>
              <a:avLst/>
              <a:gdLst/>
              <a:ahLst/>
              <a:cxnLst/>
              <a:rect r="r" b="b" t="t" l="l"/>
              <a:pathLst>
                <a:path h="2346594" w="2346594">
                  <a:moveTo>
                    <a:pt x="0" y="0"/>
                  </a:moveTo>
                  <a:lnTo>
                    <a:pt x="2346594" y="0"/>
                  </a:lnTo>
                  <a:lnTo>
                    <a:pt x="2346594" y="2346594"/>
                  </a:lnTo>
                  <a:lnTo>
                    <a:pt x="0" y="2346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422216" y="702820"/>
              <a:ext cx="940954" cy="940954"/>
            </a:xfrm>
            <a:custGeom>
              <a:avLst/>
              <a:gdLst/>
              <a:ahLst/>
              <a:cxnLst/>
              <a:rect r="r" b="b" t="t" l="l"/>
              <a:pathLst>
                <a:path h="940954" w="940954">
                  <a:moveTo>
                    <a:pt x="0" y="0"/>
                  </a:moveTo>
                  <a:lnTo>
                    <a:pt x="940955" y="0"/>
                  </a:lnTo>
                  <a:lnTo>
                    <a:pt x="940955" y="940954"/>
                  </a:lnTo>
                  <a:lnTo>
                    <a:pt x="0" y="940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0109088" y="1017077"/>
              <a:ext cx="7524305" cy="558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4"/>
                </a:lnSpc>
                <a:spcBef>
                  <a:spcPct val="0"/>
                </a:spcBef>
              </a:pPr>
              <a:r>
                <a:rPr lang="en-US" b="true" sz="2553" i="true">
                  <a:solidFill>
                    <a:srgbClr val="FFFFFF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+62 856 4010 6027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7629305" y="1030333"/>
              <a:ext cx="7524305" cy="558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4"/>
                </a:lnSpc>
                <a:spcBef>
                  <a:spcPct val="0"/>
                </a:spcBef>
              </a:pPr>
              <a:r>
                <a:rPr lang="en-US" b="true" sz="2553" i="true">
                  <a:solidFill>
                    <a:srgbClr val="FFFFFF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@lycryxdecoupage.pkl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-522360" y="-2951272"/>
            <a:ext cx="8799401" cy="11725760"/>
          </a:xfrm>
          <a:custGeom>
            <a:avLst/>
            <a:gdLst/>
            <a:ahLst/>
            <a:cxnLst/>
            <a:rect r="r" b="b" t="t" l="l"/>
            <a:pathLst>
              <a:path h="11725760" w="8799401">
                <a:moveTo>
                  <a:pt x="0" y="0"/>
                </a:moveTo>
                <a:lnTo>
                  <a:pt x="8799401" y="0"/>
                </a:lnTo>
                <a:lnTo>
                  <a:pt x="8799401" y="11725760"/>
                </a:lnTo>
                <a:lnTo>
                  <a:pt x="0" y="117257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484218" y="-4027062"/>
            <a:ext cx="9876520" cy="13161091"/>
          </a:xfrm>
          <a:custGeom>
            <a:avLst/>
            <a:gdLst/>
            <a:ahLst/>
            <a:cxnLst/>
            <a:rect r="r" b="b" t="t" l="l"/>
            <a:pathLst>
              <a:path h="13161091" w="9876520">
                <a:moveTo>
                  <a:pt x="0" y="0"/>
                </a:moveTo>
                <a:lnTo>
                  <a:pt x="9876521" y="0"/>
                </a:lnTo>
                <a:lnTo>
                  <a:pt x="9876521" y="13161091"/>
                </a:lnTo>
                <a:lnTo>
                  <a:pt x="0" y="131610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459368" y="3686959"/>
            <a:ext cx="7325583" cy="2848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94"/>
              </a:lnSpc>
            </a:pPr>
            <a:r>
              <a:rPr lang="en-US" sz="26125">
                <a:solidFill>
                  <a:srgbClr val="D46B16"/>
                </a:solidFill>
                <a:latin typeface="Jonathan"/>
                <a:ea typeface="Jonathan"/>
                <a:cs typeface="Jonathan"/>
                <a:sym typeface="Jonathan"/>
              </a:rPr>
              <a:t>catalog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593408" y="487368"/>
            <a:ext cx="7057503" cy="629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D46B1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 Y C R YX   C R A F 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B1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0692" y="8753129"/>
            <a:ext cx="18865207" cy="1759946"/>
            <a:chOff x="0" y="0"/>
            <a:chExt cx="25153609" cy="234659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029116" y="1030333"/>
              <a:ext cx="7524305" cy="558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4"/>
                </a:lnSpc>
                <a:spcBef>
                  <a:spcPct val="0"/>
                </a:spcBef>
              </a:pPr>
              <a:r>
                <a:rPr lang="en-US" b="true" sz="2553" i="true">
                  <a:solidFill>
                    <a:srgbClr val="000000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lycryxdecoupage.pkl</a:t>
              </a:r>
              <a:r>
                <a:rPr lang="en-US" b="true" sz="2553" i="true">
                  <a:solidFill>
                    <a:srgbClr val="000000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@gmail.com</a:t>
              </a:r>
            </a:p>
          </p:txBody>
        </p:sp>
        <p:sp>
          <p:nvSpPr>
            <p:cNvPr name="Freeform 4" id="4"/>
            <p:cNvSpPr/>
            <p:nvPr/>
          </p:nvSpPr>
          <p:spPr>
            <a:xfrm flipH="false" flipV="false" rot="0">
              <a:off x="0" y="971592"/>
              <a:ext cx="768958" cy="723725"/>
            </a:xfrm>
            <a:custGeom>
              <a:avLst/>
              <a:gdLst/>
              <a:ahLst/>
              <a:cxnLst/>
              <a:rect r="r" b="b" t="t" l="l"/>
              <a:pathLst>
                <a:path h="723725" w="768958">
                  <a:moveTo>
                    <a:pt x="0" y="0"/>
                  </a:moveTo>
                  <a:lnTo>
                    <a:pt x="768958" y="0"/>
                  </a:lnTo>
                  <a:lnTo>
                    <a:pt x="768958" y="723725"/>
                  </a:lnTo>
                  <a:lnTo>
                    <a:pt x="0" y="723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441913" y="0"/>
              <a:ext cx="2346594" cy="2346594"/>
            </a:xfrm>
            <a:custGeom>
              <a:avLst/>
              <a:gdLst/>
              <a:ahLst/>
              <a:cxnLst/>
              <a:rect r="r" b="b" t="t" l="l"/>
              <a:pathLst>
                <a:path h="2346594" w="2346594">
                  <a:moveTo>
                    <a:pt x="0" y="0"/>
                  </a:moveTo>
                  <a:lnTo>
                    <a:pt x="2346594" y="0"/>
                  </a:lnTo>
                  <a:lnTo>
                    <a:pt x="2346594" y="2346594"/>
                  </a:lnTo>
                  <a:lnTo>
                    <a:pt x="0" y="2346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6422216" y="702820"/>
              <a:ext cx="940954" cy="940954"/>
            </a:xfrm>
            <a:custGeom>
              <a:avLst/>
              <a:gdLst/>
              <a:ahLst/>
              <a:cxnLst/>
              <a:rect r="r" b="b" t="t" l="l"/>
              <a:pathLst>
                <a:path h="940954" w="940954">
                  <a:moveTo>
                    <a:pt x="0" y="0"/>
                  </a:moveTo>
                  <a:lnTo>
                    <a:pt x="940955" y="0"/>
                  </a:lnTo>
                  <a:lnTo>
                    <a:pt x="940955" y="940954"/>
                  </a:lnTo>
                  <a:lnTo>
                    <a:pt x="0" y="940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0109088" y="1017077"/>
              <a:ext cx="7524305" cy="558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4"/>
                </a:lnSpc>
                <a:spcBef>
                  <a:spcPct val="0"/>
                </a:spcBef>
              </a:pPr>
              <a:r>
                <a:rPr lang="en-US" b="true" sz="2553" i="true">
                  <a:solidFill>
                    <a:srgbClr val="000000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+62 856 4010 6027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7629305" y="1030333"/>
              <a:ext cx="7524305" cy="558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4"/>
                </a:lnSpc>
                <a:spcBef>
                  <a:spcPct val="0"/>
                </a:spcBef>
              </a:pPr>
              <a:r>
                <a:rPr lang="en-US" b="true" sz="2553" i="true">
                  <a:solidFill>
                    <a:srgbClr val="000000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@lycryxdecoupage.pkl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66552"/>
            <a:ext cx="2352156" cy="1255004"/>
          </a:xfrm>
          <a:custGeom>
            <a:avLst/>
            <a:gdLst/>
            <a:ahLst/>
            <a:cxnLst/>
            <a:rect r="r" b="b" t="t" l="l"/>
            <a:pathLst>
              <a:path h="1255004" w="2352156">
                <a:moveTo>
                  <a:pt x="0" y="0"/>
                </a:moveTo>
                <a:lnTo>
                  <a:pt x="2352156" y="0"/>
                </a:lnTo>
                <a:lnTo>
                  <a:pt x="2352156" y="1255005"/>
                </a:lnTo>
                <a:lnTo>
                  <a:pt x="0" y="12550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-3700392"/>
            <a:ext cx="9167286" cy="12215991"/>
          </a:xfrm>
          <a:custGeom>
            <a:avLst/>
            <a:gdLst/>
            <a:ahLst/>
            <a:cxnLst/>
            <a:rect r="r" b="b" t="t" l="l"/>
            <a:pathLst>
              <a:path h="12215991" w="9167286">
                <a:moveTo>
                  <a:pt x="0" y="0"/>
                </a:moveTo>
                <a:lnTo>
                  <a:pt x="9167286" y="0"/>
                </a:lnTo>
                <a:lnTo>
                  <a:pt x="9167286" y="12215991"/>
                </a:lnTo>
                <a:lnTo>
                  <a:pt x="0" y="122159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144000" y="-1863948"/>
            <a:ext cx="7439397" cy="9913469"/>
          </a:xfrm>
          <a:custGeom>
            <a:avLst/>
            <a:gdLst/>
            <a:ahLst/>
            <a:cxnLst/>
            <a:rect r="r" b="b" t="t" l="l"/>
            <a:pathLst>
              <a:path h="9913469" w="7439397">
                <a:moveTo>
                  <a:pt x="0" y="0"/>
                </a:moveTo>
                <a:lnTo>
                  <a:pt x="7439397" y="0"/>
                </a:lnTo>
                <a:lnTo>
                  <a:pt x="7439397" y="9913469"/>
                </a:lnTo>
                <a:lnTo>
                  <a:pt x="0" y="99134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951600" y="402907"/>
            <a:ext cx="7787184" cy="1127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>
                <a:solidFill>
                  <a:srgbClr val="AE577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Limbah Pelepah Pisang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008749" y="179070"/>
            <a:ext cx="1873746" cy="84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AE5771"/>
                </a:solidFill>
                <a:latin typeface="Sugo Display"/>
                <a:ea typeface="Sugo Display"/>
                <a:cs typeface="Sugo Display"/>
                <a:sym typeface="Sugo Display"/>
              </a:rPr>
              <a:t>46012900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B1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0692" y="8753129"/>
            <a:ext cx="18865207" cy="1759946"/>
            <a:chOff x="0" y="0"/>
            <a:chExt cx="25153609" cy="234659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029116" y="1030333"/>
              <a:ext cx="7524305" cy="558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4"/>
                </a:lnSpc>
                <a:spcBef>
                  <a:spcPct val="0"/>
                </a:spcBef>
              </a:pPr>
              <a:r>
                <a:rPr lang="en-US" b="true" sz="2553" i="true">
                  <a:solidFill>
                    <a:srgbClr val="000000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lycryxdecoupage.pkl</a:t>
              </a:r>
              <a:r>
                <a:rPr lang="en-US" b="true" sz="2553" i="true">
                  <a:solidFill>
                    <a:srgbClr val="000000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@gmail.com</a:t>
              </a:r>
            </a:p>
          </p:txBody>
        </p:sp>
        <p:sp>
          <p:nvSpPr>
            <p:cNvPr name="Freeform 4" id="4"/>
            <p:cNvSpPr/>
            <p:nvPr/>
          </p:nvSpPr>
          <p:spPr>
            <a:xfrm flipH="false" flipV="false" rot="0">
              <a:off x="0" y="971592"/>
              <a:ext cx="768958" cy="723725"/>
            </a:xfrm>
            <a:custGeom>
              <a:avLst/>
              <a:gdLst/>
              <a:ahLst/>
              <a:cxnLst/>
              <a:rect r="r" b="b" t="t" l="l"/>
              <a:pathLst>
                <a:path h="723725" w="768958">
                  <a:moveTo>
                    <a:pt x="0" y="0"/>
                  </a:moveTo>
                  <a:lnTo>
                    <a:pt x="768958" y="0"/>
                  </a:lnTo>
                  <a:lnTo>
                    <a:pt x="768958" y="723725"/>
                  </a:lnTo>
                  <a:lnTo>
                    <a:pt x="0" y="723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441913" y="0"/>
              <a:ext cx="2346594" cy="2346594"/>
            </a:xfrm>
            <a:custGeom>
              <a:avLst/>
              <a:gdLst/>
              <a:ahLst/>
              <a:cxnLst/>
              <a:rect r="r" b="b" t="t" l="l"/>
              <a:pathLst>
                <a:path h="2346594" w="2346594">
                  <a:moveTo>
                    <a:pt x="0" y="0"/>
                  </a:moveTo>
                  <a:lnTo>
                    <a:pt x="2346594" y="0"/>
                  </a:lnTo>
                  <a:lnTo>
                    <a:pt x="2346594" y="2346594"/>
                  </a:lnTo>
                  <a:lnTo>
                    <a:pt x="0" y="2346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6422216" y="702820"/>
              <a:ext cx="940954" cy="940954"/>
            </a:xfrm>
            <a:custGeom>
              <a:avLst/>
              <a:gdLst/>
              <a:ahLst/>
              <a:cxnLst/>
              <a:rect r="r" b="b" t="t" l="l"/>
              <a:pathLst>
                <a:path h="940954" w="940954">
                  <a:moveTo>
                    <a:pt x="0" y="0"/>
                  </a:moveTo>
                  <a:lnTo>
                    <a:pt x="940955" y="0"/>
                  </a:lnTo>
                  <a:lnTo>
                    <a:pt x="940955" y="940954"/>
                  </a:lnTo>
                  <a:lnTo>
                    <a:pt x="0" y="940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0109088" y="1017077"/>
              <a:ext cx="7524305" cy="558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4"/>
                </a:lnSpc>
                <a:spcBef>
                  <a:spcPct val="0"/>
                </a:spcBef>
              </a:pPr>
              <a:r>
                <a:rPr lang="en-US" b="true" sz="2553" i="true">
                  <a:solidFill>
                    <a:srgbClr val="000000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+62 856 4010 6027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7629305" y="1030333"/>
              <a:ext cx="7524305" cy="558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4"/>
                </a:lnSpc>
                <a:spcBef>
                  <a:spcPct val="0"/>
                </a:spcBef>
              </a:pPr>
              <a:r>
                <a:rPr lang="en-US" b="true" sz="2553" i="true">
                  <a:solidFill>
                    <a:srgbClr val="000000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@lycryxdecoupage.pkl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66552"/>
            <a:ext cx="2352156" cy="1255004"/>
          </a:xfrm>
          <a:custGeom>
            <a:avLst/>
            <a:gdLst/>
            <a:ahLst/>
            <a:cxnLst/>
            <a:rect r="r" b="b" t="t" l="l"/>
            <a:pathLst>
              <a:path h="1255004" w="2352156">
                <a:moveTo>
                  <a:pt x="0" y="0"/>
                </a:moveTo>
                <a:lnTo>
                  <a:pt x="2352156" y="0"/>
                </a:lnTo>
                <a:lnTo>
                  <a:pt x="2352156" y="1255005"/>
                </a:lnTo>
                <a:lnTo>
                  <a:pt x="0" y="12550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63001" y="-1591852"/>
            <a:ext cx="7763217" cy="10344980"/>
          </a:xfrm>
          <a:custGeom>
            <a:avLst/>
            <a:gdLst/>
            <a:ahLst/>
            <a:cxnLst/>
            <a:rect r="r" b="b" t="t" l="l"/>
            <a:pathLst>
              <a:path h="10344980" w="7763217">
                <a:moveTo>
                  <a:pt x="0" y="0"/>
                </a:moveTo>
                <a:lnTo>
                  <a:pt x="7763217" y="0"/>
                </a:lnTo>
                <a:lnTo>
                  <a:pt x="7763217" y="10344981"/>
                </a:lnTo>
                <a:lnTo>
                  <a:pt x="0" y="103449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11101" y="776751"/>
            <a:ext cx="5576899" cy="7431572"/>
          </a:xfrm>
          <a:custGeom>
            <a:avLst/>
            <a:gdLst/>
            <a:ahLst/>
            <a:cxnLst/>
            <a:rect r="r" b="b" t="t" l="l"/>
            <a:pathLst>
              <a:path h="7431572" w="5576899">
                <a:moveTo>
                  <a:pt x="0" y="0"/>
                </a:moveTo>
                <a:lnTo>
                  <a:pt x="5576899" y="0"/>
                </a:lnTo>
                <a:lnTo>
                  <a:pt x="5576899" y="7431572"/>
                </a:lnTo>
                <a:lnTo>
                  <a:pt x="0" y="74315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353497" y="-1912210"/>
            <a:ext cx="7825068" cy="10427400"/>
          </a:xfrm>
          <a:custGeom>
            <a:avLst/>
            <a:gdLst/>
            <a:ahLst/>
            <a:cxnLst/>
            <a:rect r="r" b="b" t="t" l="l"/>
            <a:pathLst>
              <a:path h="10427400" w="7825068">
                <a:moveTo>
                  <a:pt x="0" y="0"/>
                </a:moveTo>
                <a:lnTo>
                  <a:pt x="7825068" y="0"/>
                </a:lnTo>
                <a:lnTo>
                  <a:pt x="7825068" y="10427400"/>
                </a:lnTo>
                <a:lnTo>
                  <a:pt x="0" y="1042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322427" y="138436"/>
            <a:ext cx="1873746" cy="84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AE5771"/>
                </a:solidFill>
                <a:latin typeface="Sugo Display"/>
                <a:ea typeface="Sugo Display"/>
                <a:cs typeface="Sugo Display"/>
                <a:sym typeface="Sugo Display"/>
              </a:rPr>
              <a:t>46012900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944331" y="570229"/>
            <a:ext cx="7787184" cy="1127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599">
                <a:solidFill>
                  <a:srgbClr val="AE577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Limbah Pelepah Pisang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B1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0692" y="8753129"/>
            <a:ext cx="18865207" cy="1759946"/>
            <a:chOff x="0" y="0"/>
            <a:chExt cx="25153609" cy="234659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029116" y="1030333"/>
              <a:ext cx="7524305" cy="558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4"/>
                </a:lnSpc>
                <a:spcBef>
                  <a:spcPct val="0"/>
                </a:spcBef>
              </a:pPr>
              <a:r>
                <a:rPr lang="en-US" b="true" sz="2553" i="true">
                  <a:solidFill>
                    <a:srgbClr val="000000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lycryxdecoupage.pkl</a:t>
              </a:r>
              <a:r>
                <a:rPr lang="en-US" b="true" sz="2553" i="true">
                  <a:solidFill>
                    <a:srgbClr val="000000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@gmail.com</a:t>
              </a:r>
            </a:p>
          </p:txBody>
        </p:sp>
        <p:sp>
          <p:nvSpPr>
            <p:cNvPr name="Freeform 4" id="4"/>
            <p:cNvSpPr/>
            <p:nvPr/>
          </p:nvSpPr>
          <p:spPr>
            <a:xfrm flipH="false" flipV="false" rot="0">
              <a:off x="0" y="971592"/>
              <a:ext cx="768958" cy="723725"/>
            </a:xfrm>
            <a:custGeom>
              <a:avLst/>
              <a:gdLst/>
              <a:ahLst/>
              <a:cxnLst/>
              <a:rect r="r" b="b" t="t" l="l"/>
              <a:pathLst>
                <a:path h="723725" w="768958">
                  <a:moveTo>
                    <a:pt x="0" y="0"/>
                  </a:moveTo>
                  <a:lnTo>
                    <a:pt x="768958" y="0"/>
                  </a:lnTo>
                  <a:lnTo>
                    <a:pt x="768958" y="723725"/>
                  </a:lnTo>
                  <a:lnTo>
                    <a:pt x="0" y="723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441913" y="0"/>
              <a:ext cx="2346594" cy="2346594"/>
            </a:xfrm>
            <a:custGeom>
              <a:avLst/>
              <a:gdLst/>
              <a:ahLst/>
              <a:cxnLst/>
              <a:rect r="r" b="b" t="t" l="l"/>
              <a:pathLst>
                <a:path h="2346594" w="2346594">
                  <a:moveTo>
                    <a:pt x="0" y="0"/>
                  </a:moveTo>
                  <a:lnTo>
                    <a:pt x="2346594" y="0"/>
                  </a:lnTo>
                  <a:lnTo>
                    <a:pt x="2346594" y="2346594"/>
                  </a:lnTo>
                  <a:lnTo>
                    <a:pt x="0" y="2346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6422216" y="702820"/>
              <a:ext cx="940954" cy="940954"/>
            </a:xfrm>
            <a:custGeom>
              <a:avLst/>
              <a:gdLst/>
              <a:ahLst/>
              <a:cxnLst/>
              <a:rect r="r" b="b" t="t" l="l"/>
              <a:pathLst>
                <a:path h="940954" w="940954">
                  <a:moveTo>
                    <a:pt x="0" y="0"/>
                  </a:moveTo>
                  <a:lnTo>
                    <a:pt x="940955" y="0"/>
                  </a:lnTo>
                  <a:lnTo>
                    <a:pt x="940955" y="940954"/>
                  </a:lnTo>
                  <a:lnTo>
                    <a:pt x="0" y="940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0109088" y="1017077"/>
              <a:ext cx="7524305" cy="558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4"/>
                </a:lnSpc>
                <a:spcBef>
                  <a:spcPct val="0"/>
                </a:spcBef>
              </a:pPr>
              <a:r>
                <a:rPr lang="en-US" b="true" sz="2553" i="true">
                  <a:solidFill>
                    <a:srgbClr val="000000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+62 856 4010 6027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7629305" y="1030333"/>
              <a:ext cx="7524305" cy="558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4"/>
                </a:lnSpc>
                <a:spcBef>
                  <a:spcPct val="0"/>
                </a:spcBef>
              </a:pPr>
              <a:r>
                <a:rPr lang="en-US" b="true" sz="2553" i="true">
                  <a:solidFill>
                    <a:srgbClr val="000000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@lycryxdecoupage.pkl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935844" y="0"/>
            <a:ext cx="2352156" cy="1255004"/>
          </a:xfrm>
          <a:custGeom>
            <a:avLst/>
            <a:gdLst/>
            <a:ahLst/>
            <a:cxnLst/>
            <a:rect r="r" b="b" t="t" l="l"/>
            <a:pathLst>
              <a:path h="1255004" w="2352156">
                <a:moveTo>
                  <a:pt x="0" y="0"/>
                </a:moveTo>
                <a:lnTo>
                  <a:pt x="2352156" y="0"/>
                </a:lnTo>
                <a:lnTo>
                  <a:pt x="2352156" y="1255004"/>
                </a:lnTo>
                <a:lnTo>
                  <a:pt x="0" y="12550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331650" y="-5032573"/>
            <a:ext cx="8754247" cy="14601538"/>
          </a:xfrm>
          <a:custGeom>
            <a:avLst/>
            <a:gdLst/>
            <a:ahLst/>
            <a:cxnLst/>
            <a:rect r="r" b="b" t="t" l="l"/>
            <a:pathLst>
              <a:path h="14601538" w="8754247">
                <a:moveTo>
                  <a:pt x="0" y="0"/>
                </a:moveTo>
                <a:lnTo>
                  <a:pt x="8754246" y="0"/>
                </a:lnTo>
                <a:lnTo>
                  <a:pt x="8754246" y="14601538"/>
                </a:lnTo>
                <a:lnTo>
                  <a:pt x="0" y="146015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3239" r="0" b="-3239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422596" y="0"/>
            <a:ext cx="7365234" cy="7365234"/>
          </a:xfrm>
          <a:custGeom>
            <a:avLst/>
            <a:gdLst/>
            <a:ahLst/>
            <a:cxnLst/>
            <a:rect r="r" b="b" t="t" l="l"/>
            <a:pathLst>
              <a:path h="7365234" w="7365234">
                <a:moveTo>
                  <a:pt x="0" y="0"/>
                </a:moveTo>
                <a:lnTo>
                  <a:pt x="7365234" y="0"/>
                </a:lnTo>
                <a:lnTo>
                  <a:pt x="7365234" y="7365234"/>
                </a:lnTo>
                <a:lnTo>
                  <a:pt x="0" y="73652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49829" y="3402307"/>
            <a:ext cx="5750608" cy="5750608"/>
          </a:xfrm>
          <a:custGeom>
            <a:avLst/>
            <a:gdLst/>
            <a:ahLst/>
            <a:cxnLst/>
            <a:rect r="r" b="b" t="t" l="l"/>
            <a:pathLst>
              <a:path h="5750608" w="5750608">
                <a:moveTo>
                  <a:pt x="0" y="0"/>
                </a:moveTo>
                <a:lnTo>
                  <a:pt x="5750608" y="0"/>
                </a:lnTo>
                <a:lnTo>
                  <a:pt x="5750608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052723" y="1400122"/>
            <a:ext cx="5517941" cy="7353006"/>
          </a:xfrm>
          <a:custGeom>
            <a:avLst/>
            <a:gdLst/>
            <a:ahLst/>
            <a:cxnLst/>
            <a:rect r="r" b="b" t="t" l="l"/>
            <a:pathLst>
              <a:path h="7353006" w="5517941">
                <a:moveTo>
                  <a:pt x="0" y="0"/>
                </a:moveTo>
                <a:lnTo>
                  <a:pt x="5517940" y="0"/>
                </a:lnTo>
                <a:lnTo>
                  <a:pt x="5517940" y="7353007"/>
                </a:lnTo>
                <a:lnTo>
                  <a:pt x="0" y="73530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6414254" y="1418566"/>
            <a:ext cx="1873746" cy="849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AE5771"/>
                </a:solidFill>
                <a:latin typeface="Sugo Display"/>
                <a:ea typeface="Sugo Display"/>
                <a:cs typeface="Sugo Display"/>
                <a:sym typeface="Sugo Display"/>
              </a:rPr>
              <a:t>46012900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66266" y="89022"/>
            <a:ext cx="4438948" cy="962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AE577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Gedebok Pisang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B1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5941" y="0"/>
            <a:ext cx="2676138" cy="1427866"/>
          </a:xfrm>
          <a:custGeom>
            <a:avLst/>
            <a:gdLst/>
            <a:ahLst/>
            <a:cxnLst/>
            <a:rect r="r" b="b" t="t" l="l"/>
            <a:pathLst>
              <a:path h="1427866" w="2676138">
                <a:moveTo>
                  <a:pt x="0" y="0"/>
                </a:moveTo>
                <a:lnTo>
                  <a:pt x="2676138" y="0"/>
                </a:lnTo>
                <a:lnTo>
                  <a:pt x="2676138" y="1427866"/>
                </a:lnTo>
                <a:lnTo>
                  <a:pt x="0" y="14278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5941" y="6480221"/>
            <a:ext cx="3424992" cy="3424992"/>
          </a:xfrm>
          <a:custGeom>
            <a:avLst/>
            <a:gdLst/>
            <a:ahLst/>
            <a:cxnLst/>
            <a:rect r="r" b="b" t="t" l="l"/>
            <a:pathLst>
              <a:path h="3424992" w="3424992">
                <a:moveTo>
                  <a:pt x="0" y="0"/>
                </a:moveTo>
                <a:lnTo>
                  <a:pt x="3424991" y="0"/>
                </a:lnTo>
                <a:lnTo>
                  <a:pt x="3424991" y="3424992"/>
                </a:lnTo>
                <a:lnTo>
                  <a:pt x="0" y="3424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5941" y="3923242"/>
            <a:ext cx="18062059" cy="630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B53155"/>
                </a:solidFill>
                <a:latin typeface="Aerospace bold"/>
                <a:ea typeface="Aerospace bold"/>
                <a:cs typeface="Aerospace bold"/>
                <a:sym typeface="Aerospace bold"/>
              </a:rPr>
              <a:t>"Handcrafted items infused with artistic flair evoke the soul of creativity."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5941" y="704850"/>
            <a:ext cx="17862171" cy="29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76"/>
              </a:lnSpc>
            </a:pPr>
            <a:r>
              <a:rPr lang="en-US" sz="17126">
                <a:solidFill>
                  <a:srgbClr val="B43053"/>
                </a:solidFill>
                <a:latin typeface="Nickainley"/>
                <a:ea typeface="Nickainley"/>
                <a:cs typeface="Nickainley"/>
                <a:sym typeface="Nickainley"/>
              </a:rPr>
              <a:t>Thank You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790795" y="4960496"/>
            <a:ext cx="764016" cy="764016"/>
          </a:xfrm>
          <a:custGeom>
            <a:avLst/>
            <a:gdLst/>
            <a:ahLst/>
            <a:cxnLst/>
            <a:rect r="r" b="b" t="t" l="l"/>
            <a:pathLst>
              <a:path h="764016" w="764016">
                <a:moveTo>
                  <a:pt x="0" y="0"/>
                </a:moveTo>
                <a:lnTo>
                  <a:pt x="764017" y="0"/>
                </a:lnTo>
                <a:lnTo>
                  <a:pt x="764017" y="764016"/>
                </a:lnTo>
                <a:lnTo>
                  <a:pt x="0" y="7640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220246" y="5386415"/>
            <a:ext cx="1905114" cy="1905114"/>
          </a:xfrm>
          <a:custGeom>
            <a:avLst/>
            <a:gdLst/>
            <a:ahLst/>
            <a:cxnLst/>
            <a:rect r="r" b="b" t="t" l="l"/>
            <a:pathLst>
              <a:path h="1905114" w="1905114">
                <a:moveTo>
                  <a:pt x="0" y="0"/>
                </a:moveTo>
                <a:lnTo>
                  <a:pt x="1905115" y="0"/>
                </a:lnTo>
                <a:lnTo>
                  <a:pt x="1905115" y="1905115"/>
                </a:lnTo>
                <a:lnTo>
                  <a:pt x="0" y="19051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746122" y="7352998"/>
            <a:ext cx="808690" cy="974395"/>
          </a:xfrm>
          <a:custGeom>
            <a:avLst/>
            <a:gdLst/>
            <a:ahLst/>
            <a:cxnLst/>
            <a:rect r="r" b="b" t="t" l="l"/>
            <a:pathLst>
              <a:path h="974395" w="808690">
                <a:moveTo>
                  <a:pt x="0" y="0"/>
                </a:moveTo>
                <a:lnTo>
                  <a:pt x="808690" y="0"/>
                </a:lnTo>
                <a:lnTo>
                  <a:pt x="808690" y="974395"/>
                </a:lnTo>
                <a:lnTo>
                  <a:pt x="0" y="9743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049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928316" y="4909408"/>
            <a:ext cx="11502418" cy="704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1"/>
              </a:lnSpc>
            </a:pPr>
            <a:r>
              <a:rPr lang="en-US" sz="3476" spc="212" b="true">
                <a:solidFill>
                  <a:srgbClr val="B43053"/>
                </a:solidFill>
                <a:latin typeface="Lovelace Bold"/>
                <a:ea typeface="Lovelace Bold"/>
                <a:cs typeface="Lovelace Bold"/>
                <a:sym typeface="Lovelace Bold"/>
              </a:rPr>
              <a:t>@lycryxdecoupage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28316" y="5905876"/>
            <a:ext cx="11502418" cy="704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1"/>
              </a:lnSpc>
            </a:pPr>
            <a:r>
              <a:rPr lang="en-US" sz="3476" spc="212" b="true">
                <a:solidFill>
                  <a:srgbClr val="B43053"/>
                </a:solidFill>
                <a:latin typeface="Lovelace Bold"/>
                <a:ea typeface="Lovelace Bold"/>
                <a:cs typeface="Lovelace Bold"/>
                <a:sym typeface="Lovelace Bold"/>
              </a:rPr>
              <a:t>0856 4010 6027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8316" y="7158180"/>
            <a:ext cx="12359684" cy="1230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1"/>
              </a:lnSpc>
            </a:pPr>
            <a:r>
              <a:rPr lang="en-US" sz="2976" spc="181" b="true">
                <a:solidFill>
                  <a:srgbClr val="B43053"/>
                </a:solidFill>
                <a:latin typeface="Lovelace Bold"/>
                <a:ea typeface="Lovelace Bold"/>
                <a:cs typeface="Lovelace Bold"/>
                <a:sym typeface="Lovelace Bold"/>
              </a:rPr>
              <a:t>Perumahan Bina Griya Indah Jl Elok </a:t>
            </a:r>
          </a:p>
          <a:p>
            <a:pPr algn="l">
              <a:lnSpc>
                <a:spcPts val="4881"/>
              </a:lnSpc>
            </a:pPr>
            <a:r>
              <a:rPr lang="en-US" sz="2976" spc="181" b="true">
                <a:solidFill>
                  <a:srgbClr val="B43053"/>
                </a:solidFill>
                <a:latin typeface="Lovelace Bold"/>
                <a:ea typeface="Lovelace Bold"/>
                <a:cs typeface="Lovelace Bold"/>
                <a:sym typeface="Lovelace Bold"/>
              </a:rPr>
              <a:t>Kota Pekalongan, Jawa Tengah, indonesia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912442" y="315511"/>
            <a:ext cx="2175669" cy="720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54"/>
              </a:lnSpc>
              <a:spcBef>
                <a:spcPct val="0"/>
              </a:spcBef>
            </a:pPr>
            <a:r>
              <a:rPr lang="en-US" b="true" sz="4253" i="true">
                <a:solidFill>
                  <a:srgbClr val="AE5771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3926.90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DAGXxXkVCNU</dc:identifier>
  <dcterms:modified xsi:type="dcterms:W3CDTF">2011-08-01T06:04:30Z</dcterms:modified>
  <cp:revision>1</cp:revision>
  <dc:title>e catalog anyaman</dc:title>
</cp:coreProperties>
</file>